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2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A9A"/>
    <a:srgbClr val="15499A"/>
    <a:srgbClr val="FD5C0C"/>
    <a:srgbClr val="00050A"/>
    <a:srgbClr val="98200F"/>
    <a:srgbClr val="53181A"/>
    <a:srgbClr val="BB120F"/>
    <a:srgbClr val="E41908"/>
    <a:srgbClr val="F9680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23"/>
        <p:guide pos="375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Wingdings</vt:lpstr>
      <vt:lpstr>仿宋_GB2312</vt:lpstr>
      <vt:lpstr>锐字真言体免费商用</vt:lpstr>
      <vt:lpstr>经典特宋简</vt:lpstr>
      <vt:lpstr>Calibri</vt:lpstr>
      <vt:lpstr>黑体</vt:lpstr>
      <vt:lpstr>华文琥珀</vt:lpstr>
      <vt:lpstr>Arial Unicode MS</vt:lpstr>
      <vt:lpstr>华文行楷</vt:lpstr>
      <vt:lpstr>幼圆</vt:lpstr>
      <vt:lpstr>Wingdings 2</vt:lpstr>
      <vt:lpstr>华文中宋</vt:lpstr>
      <vt:lpstr>PMingLiU</vt:lpstr>
      <vt:lpstr>楷体_GB2312</vt:lpstr>
      <vt:lpstr>经典细宋繁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Laura</cp:lastModifiedBy>
  <cp:revision>224</cp:revision>
  <dcterms:created xsi:type="dcterms:W3CDTF">2019-06-19T02:08:00Z</dcterms:created>
  <dcterms:modified xsi:type="dcterms:W3CDTF">2020-06-30T01:37:25Z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